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x="5334000" cy="7556500"/>
  <p:notesSz cx="5334000" cy="75565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/Relationships>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00050" y="2342515"/>
            <a:ext cx="4533900" cy="1586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800100" y="4231640"/>
            <a:ext cx="3733800" cy="18891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266700" y="1737995"/>
            <a:ext cx="2320290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2747010" y="1737995"/>
            <a:ext cx="2320290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66700" y="302260"/>
            <a:ext cx="4800600" cy="1209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66700" y="1737995"/>
            <a:ext cx="4800600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1813560" y="7027545"/>
            <a:ext cx="1706880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266700" y="7027545"/>
            <a:ext cx="1226820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3840480" y="7027545"/>
            <a:ext cx="1226820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jp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jp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jpg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jpg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jpg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jpg"/></Relationships>
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jpg"/></Relationships>
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jpg"/></Relationships>
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jpg"/></Relationships>
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jpg"/></Relationships>

</file>

<file path=ppt/slides/_rels/slide2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jpg"/></Relationships>

</file>

<file path=ppt/slides/_rels/slide2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jpg"/></Relationships>

</file>

<file path=ppt/slides/_rels/slide2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jpg"/></Relationships>

</file>

<file path=ppt/slides/_rels/slide2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3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jpg"/></Relationships>

</file>

<file path=ppt/slides/_rels/slide3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jpg"/></Relationships>

</file>

<file path=ppt/slides/_rels/slide3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2.jpg"/></Relationships>

</file>

<file path=ppt/slides/_rels/slide3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3.jpg"/></Relationships>

</file>

<file path=ppt/slides/_rels/slide3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4.jpg"/></Relationships>

</file>

<file path=ppt/slides/_rels/slide3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5.jpg"/></Relationships>

</file>

<file path=ppt/slides/_rels/slide3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6.jpg"/></Relationships>

</file>

<file path=ppt/slides/_rels/slide3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7.jpg"/></Relationships>

</file>

<file path=ppt/slides/_rels/slide3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8.jpg"/></Relationships>

</file>

<file path=ppt/slides/_rels/slide3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9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
</file>

<file path=ppt/slides/_rels/slide4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0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767332"/>
            <a:ext cx="5334000" cy="402183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001011"/>
            <a:ext cx="5334000" cy="355460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737614"/>
            <a:ext cx="5334000" cy="408127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20472"/>
            <a:ext cx="5334000" cy="711555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000250"/>
            <a:ext cx="5334000" cy="3556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000757"/>
            <a:ext cx="5334000" cy="355511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44500"/>
            <a:ext cx="5334000" cy="6667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277998"/>
            <a:ext cx="5334000" cy="300037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999360"/>
            <a:ext cx="5334000" cy="3557778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783333"/>
            <a:ext cx="5334000" cy="398983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8209" y="0"/>
            <a:ext cx="5037709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8209" y="0"/>
            <a:ext cx="5037709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37820"/>
            <a:ext cx="5334000" cy="6880859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956435"/>
            <a:ext cx="5334000" cy="3643629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16408"/>
            <a:ext cx="5334000" cy="7123683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212596"/>
            <a:ext cx="5334000" cy="5131308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48537"/>
            <a:ext cx="5334000" cy="6059423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839216"/>
            <a:ext cx="5334000" cy="5878068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0748" y="717867"/>
            <a:ext cx="5032629" cy="6838632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684530"/>
            <a:ext cx="5334000" cy="618744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004567"/>
            <a:ext cx="5334000" cy="3547363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3162" y="0"/>
            <a:ext cx="5027549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72516"/>
            <a:ext cx="5334000" cy="6411468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6265" y="0"/>
            <a:ext cx="5141595" cy="7556499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08736"/>
            <a:ext cx="5334000" cy="6939026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937894"/>
            <a:ext cx="5334000" cy="5680709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778000"/>
            <a:ext cx="5334000" cy="40005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7884" y="0"/>
            <a:ext cx="5158232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45845"/>
            <a:ext cx="5334000" cy="6464808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40690"/>
            <a:ext cx="5334000" cy="667512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42848"/>
            <a:ext cx="5334000" cy="6670675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44500"/>
            <a:ext cx="5334000" cy="66675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000250"/>
            <a:ext cx="5334000" cy="3556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986407"/>
            <a:ext cx="5334000" cy="3583813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925573"/>
            <a:ext cx="5334000" cy="370535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988947"/>
            <a:ext cx="5334000" cy="35786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652526"/>
            <a:ext cx="5334000" cy="625144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9954" y="0"/>
            <a:ext cx="5054092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10006"/>
            <a:ext cx="5334000" cy="693635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851914"/>
            <a:ext cx="5334000" cy="385254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2025-09-19T16:35:02Z</dcterms:created>
  <dcterms:modified xsi:type="dcterms:W3CDTF">2025-09-19T16:35:02Z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2025-09-18T00:00:00Z</vt:filetime>
  </property>
  <property fmtid="{D5CDD505-2E9C-101B-9397-08002B2CF9AE}" pid="3" name="LastSaved">
    <vt:filetime>2025-09-19T00:00:00Z</vt:filetime>
  </property>
  <property fmtid="{D5CDD505-2E9C-101B-9397-08002B2CF9AE}" pid="4" name="Producer">
    <vt:lpwstr>OpenPDF UNKNOWN</vt:lpwstr>
  </property>
</Properties>
</file>